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6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Звук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68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06"/>
    </mc:Choice>
    <mc:Fallback>
      <p:transition spd="slow" advTm="47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5899"/>
            <a:ext cx="9143999" cy="707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Звук 7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976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57">
        <p14:ripple/>
      </p:transition>
    </mc:Choice>
    <mc:Fallback>
      <p:transition spd="slow" advTm="305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Звук 7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33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4671">
        <p14:honeycomb/>
      </p:transition>
    </mc:Choice>
    <mc:Fallback>
      <p:transition spd="slow" advTm="467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Звук 7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951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96"/>
    </mc:Choice>
    <mc:Fallback>
      <p:transition spd="slow" advTm="39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088" y="548680"/>
            <a:ext cx="7954392" cy="114300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r>
              <a:rPr lang="en-US" dirty="0" smtClean="0"/>
              <a:t>Systems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39138" cy="5464449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Звук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28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01"/>
    </mc:Choice>
    <mc:Fallback>
      <p:transition spd="slow" advTm="86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</Words>
  <Application>Microsoft Office PowerPoint</Application>
  <PresentationFormat>Экран (4:3)</PresentationFormat>
  <Paragraphs>1</Paragraphs>
  <Slides>5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Trojan Win32</dc:creator>
  <cp:lastModifiedBy>User</cp:lastModifiedBy>
  <cp:revision>6</cp:revision>
  <dcterms:created xsi:type="dcterms:W3CDTF">2012-08-25T17:05:24Z</dcterms:created>
  <dcterms:modified xsi:type="dcterms:W3CDTF">2012-08-25T19:12:48Z</dcterms:modified>
</cp:coreProperties>
</file>