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4B30-6AE8-4F82-B4C9-03E603F0955A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EDB3-BE93-424A-8D12-468312773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ED29-95BF-428C-8E9C-D4F3E52B4520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48C88-1882-48EC-A3F4-9303F11307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9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48C88-1882-48EC-A3F4-9303F11307B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134672" cy="1975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2000" dirty="0" smtClean="0"/>
              <a:t>SYSTEMS</a:t>
            </a:r>
            <a:r>
              <a:rPr lang="en-US" sz="12000" dirty="0">
                <a:sym typeface="Symbol"/>
              </a:rPr>
              <a:t></a:t>
            </a:r>
            <a:endParaRPr lang="ru-RU" sz="1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640871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Технологии будущего.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9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161">
        <p14:vortex dir="r"/>
      </p:transition>
    </mc:Choice>
    <mc:Fallback>
      <p:transition spd="slow" advTm="10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3" action="ppaction://hlinksldjump" highlightClick="1">
              <a:snd r:embed="rId4" name="laser.wav"/>
            </a:hlinkClick>
          </p:cNvPr>
          <p:cNvSpPr/>
          <p:nvPr/>
        </p:nvSpPr>
        <p:spPr>
          <a:xfrm>
            <a:off x="7925387" y="6173170"/>
            <a:ext cx="86409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467"/>
      </p:ext>
    </p:extLst>
  </p:cSld>
  <p:clrMapOvr>
    <a:masterClrMapping/>
  </p:clrMapOvr>
  <p:transition spd="slow" advTm="2552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8760" y="260648"/>
            <a:ext cx="17385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Рабочий стол мы не можем передать через обыкновенный </a:t>
            </a:r>
            <a:r>
              <a:rPr lang="en-US" dirty="0" smtClean="0"/>
              <a:t>Microsoft PowerPoint</a:t>
            </a:r>
            <a:r>
              <a:rPr lang="ru-RU" dirty="0" smtClean="0"/>
              <a:t>, зато мышку…..можем!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Есть 2 темы: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1)Космос(мы её видели)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2)Вода.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Мышка в теме космос выглядит так: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(ещё огонь выходит)…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А вот мышку в теме вода мы показать </a:t>
            </a:r>
          </a:p>
          <a:p>
            <a:pPr marL="36576" indent="0">
              <a:buNone/>
            </a:pPr>
            <a:r>
              <a:rPr lang="ru-RU" dirty="0" smtClean="0"/>
              <a:t>    не можем </a:t>
            </a:r>
            <a:r>
              <a:rPr lang="ru-RU" dirty="0" smtClean="0">
                <a:sym typeface="Wingdings" pitchFamily="2" charset="2"/>
              </a:rPr>
              <a:t>…</a:t>
            </a:r>
            <a:endParaRPr lang="ru-RU" dirty="0" smtClean="0"/>
          </a:p>
        </p:txBody>
      </p:sp>
      <p:pic>
        <p:nvPicPr>
          <p:cNvPr id="6146" name="Picture 2" descr="C:\Users\User\Desktop\item_4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4005064"/>
            <a:ext cx="653058" cy="5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9664">
        <p14:honeycomb/>
      </p:transition>
    </mc:Choice>
    <mc:Fallback>
      <p:transition spd="slow" advTm="19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8555E-6 C 0.01892 0.01757 0.04618 0.01734 0.06823 0.02127 C 0.1033 0.02751 0.13785 0.03722 0.17292 0.04231 C 0.21007 0.04763 0.24688 0.04832 0.28403 0.05087 C 0.31719 0.05826 0.35069 0.06867 0.3842 0.07191 C 0.39531 0.07283 0.40642 0.07306 0.41736 0.07399 C 0.42378 0.07445 0.43021 0.0756 0.43628 0.0763 C 0.46076 0.08254 0.47031 0.08508 0.49844 0.0867 C 0.53281 0.09572 0.53125 0.09549 0.5776 0.09734 C 0.79757 0.09572 0.78524 0.10404 0.9158 0.08254 C 0.9283 0.07607 0.94219 0.07237 0.95538 0.06982 C 0.95868 0.06844 0.96181 0.06705 0.9651 0.06566 C 0.96667 0.06497 0.96962 0.06358 0.96962 0.06358 C 0.97483 0.05688 0.98212 0.05179 0.98889 0.04878 C 0.99462 0.04069 0.99583 0.04 1.00451 0.03607 C 1.00625 0.03537 1.00938 0.03399 1.00938 0.03399 C 1.01563 0.03468 1.02726 0.03445 1.03316 0.04023 C 1.03906 0.04578 1.03576 0.04925 1.04444 0.05295 C 1.04844 0.06913 1.04306 0.05017 1.04913 0.06358 C 1.05156 0.06913 1.05365 0.07861 1.05556 0.08462 C 1.05833 0.09341 1.05938 0.10312 1.06198 0.11214 C 1.06128 0.1311 1.06146 0.15029 1.06024 0.16925 C 1.05972 0.17665 1.05278 0.18381 1.04913 0.18821 C 1.04167 0.19699 1.03455 0.20717 1.02847 0.2178 C 1.00903 0.21711 0.98941 0.21734 0.96962 0.21572 C 0.96337 0.21526 0.95712 0.21295 0.95069 0.21156 C 0.94774 0.21087 0.94115 0.20948 0.94115 0.20948 C 0.94514 0.18821 0.95243 0.1711 0.96667 0.15861 C 0.97292 0.14613 0.98611 0.14821 0.99688 0.14589 C 1.01649 0.14173 1.03715 0.1385 1.05694 0.13549 C 1.12448 0.11121 1.19601 0.1163 1.26493 0.1163 " pathEditMode="relative" ptsTypes="ffffffffffffffffffffffffffffffA">
                                      <p:cBhvr>
                                        <p:cTn id="6" dur="4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делай правильный выбор – выбери </a:t>
            </a:r>
            <a:r>
              <a:rPr lang="en-US" dirty="0" smtClean="0"/>
              <a:t>Systems!!!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Может быть пока </a:t>
            </a:r>
            <a:r>
              <a:rPr lang="en-US" dirty="0" smtClean="0"/>
              <a:t>Systems</a:t>
            </a:r>
            <a:r>
              <a:rPr lang="ru-RU" dirty="0" smtClean="0"/>
              <a:t> и невзрачно, но мы это исправим временем и возможностями…не судите строго. Быть может когда – нибудь </a:t>
            </a:r>
            <a:r>
              <a:rPr lang="en-US" dirty="0" smtClean="0"/>
              <a:t>Systems</a:t>
            </a:r>
            <a:r>
              <a:rPr lang="ru-RU" dirty="0" smtClean="0"/>
              <a:t> сможет стать досто</a:t>
            </a:r>
            <a:r>
              <a:rPr lang="ru-RU" dirty="0"/>
              <a:t>й</a:t>
            </a:r>
            <a:r>
              <a:rPr lang="ru-RU" dirty="0" smtClean="0"/>
              <a:t>ным конкурентом для </a:t>
            </a:r>
            <a:r>
              <a:rPr lang="en-US" dirty="0" smtClean="0"/>
              <a:t>Windows</a:t>
            </a:r>
            <a:r>
              <a:rPr lang="ru-RU" dirty="0" smtClean="0"/>
              <a:t>.</a:t>
            </a:r>
          </a:p>
          <a:p>
            <a:pPr marL="36576" indent="0">
              <a:buNone/>
            </a:pPr>
            <a:r>
              <a:rPr lang="ru-RU" dirty="0" smtClean="0"/>
              <a:t>   Быть может и нет </a:t>
            </a:r>
            <a:r>
              <a:rPr lang="ru-RU" dirty="0" smtClean="0">
                <a:sym typeface="Wingdings" pitchFamily="2" charset="2"/>
              </a:rPr>
              <a:t>…</a:t>
            </a:r>
          </a:p>
          <a:p>
            <a:pPr marL="36576" indent="0">
              <a:buNone/>
            </a:pPr>
            <a:r>
              <a:rPr lang="ru-RU" dirty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  Но не смотря на всё мы идём вперёд </a:t>
            </a:r>
          </a:p>
          <a:p>
            <a:pPr marL="36576" indent="0">
              <a:buNone/>
            </a:pPr>
            <a:r>
              <a:rPr lang="ru-RU" dirty="0" smtClean="0">
                <a:sym typeface="Wingdings" pitchFamily="2" charset="2"/>
              </a:rPr>
              <a:t>получаем новое и работаем над собой!</a:t>
            </a:r>
          </a:p>
          <a:p>
            <a:pPr marL="36576" indent="0">
              <a:buNone/>
            </a:pPr>
            <a:r>
              <a:rPr lang="ru-RU" dirty="0" smtClean="0">
                <a:sym typeface="Wingdings" pitchFamily="2" charset="2"/>
              </a:rPr>
              <a:t>Ведь </a:t>
            </a:r>
            <a:r>
              <a:rPr lang="en-US" dirty="0" smtClean="0">
                <a:sym typeface="Wingdings" pitchFamily="2" charset="2"/>
              </a:rPr>
              <a:t>SYSTEMS – </a:t>
            </a:r>
            <a:r>
              <a:rPr lang="ru-RU" dirty="0" smtClean="0">
                <a:sym typeface="Wingdings" pitchFamily="2" charset="2"/>
              </a:rPr>
              <a:t>ТЕХНОЛОГИИ БУДУЩЕГО!!!</a:t>
            </a:r>
            <a:endParaRPr lang="ru-RU" dirty="0" smtClean="0"/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7092280" y="5733256"/>
            <a:ext cx="1224136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1"/>
    </mc:Choice>
    <mc:Fallback>
      <p:transition spd="slow" advTm="205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Часто задаваемые вопросы:</a:t>
            </a:r>
            <a:endParaRPr lang="ru-RU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именно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Systems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/>
              </a:rPr>
              <a:t>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Хм.. технологии будущего…сомневаюсь.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Когда станет цветной?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Будет ли вообще мультимедия?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Мышка нужна?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3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4463">
        <p14:glitter pattern="hexagon"/>
      </p:transition>
    </mc:Choice>
    <mc:Fallback>
      <p:transition spd="slow" advTm="14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548680"/>
            <a:ext cx="13681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1)</a:t>
            </a:r>
            <a:r>
              <a:rPr lang="en-US" sz="2800" dirty="0" smtClean="0"/>
              <a:t>Systems </a:t>
            </a:r>
            <a:r>
              <a:rPr lang="en-US" sz="2800" dirty="0"/>
              <a:t>– </a:t>
            </a:r>
            <a:r>
              <a:rPr lang="ru-RU" sz="2800" dirty="0"/>
              <a:t>потому </a:t>
            </a:r>
            <a:r>
              <a:rPr lang="ru-RU" sz="2800" dirty="0" smtClean="0"/>
              <a:t>что  </a:t>
            </a:r>
            <a:r>
              <a:rPr lang="en-US" sz="2800" dirty="0"/>
              <a:t>Future technologies (system</a:t>
            </a:r>
            <a:r>
              <a:rPr lang="en-US" sz="2800" dirty="0" smtClean="0"/>
              <a:t>)</a:t>
            </a:r>
            <a:endParaRPr lang="ru-RU" sz="2800" dirty="0"/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перевод:</a:t>
            </a:r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Технологии(системы)будущего. Отсюда и название  </a:t>
            </a:r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en-US" sz="2800" dirty="0" smtClean="0"/>
              <a:t>Systems</a:t>
            </a:r>
            <a:r>
              <a:rPr lang="ru-RU" sz="2800" dirty="0" smtClean="0"/>
              <a:t> *будущего*.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  2)Не сомневайтесь в 2016 году </a:t>
            </a:r>
            <a:r>
              <a:rPr lang="ru-RU" sz="2800" dirty="0"/>
              <a:t>выйдет </a:t>
            </a:r>
            <a:r>
              <a:rPr lang="ru-RU" sz="2800" dirty="0" smtClean="0"/>
              <a:t>«</a:t>
            </a:r>
            <a:r>
              <a:rPr lang="en-US" sz="2800" dirty="0" smtClean="0"/>
              <a:t>Systems </a:t>
            </a:r>
            <a:endParaRPr lang="ru-RU" sz="2800" dirty="0" smtClean="0"/>
          </a:p>
          <a:p>
            <a:pPr marL="36576" indent="0">
              <a:buNone/>
            </a:pPr>
            <a:r>
              <a:rPr lang="ru-RU" sz="2800" dirty="0" smtClean="0"/>
              <a:t>      </a:t>
            </a:r>
            <a:r>
              <a:rPr lang="en-US" sz="2800" dirty="0" smtClean="0"/>
              <a:t> </a:t>
            </a:r>
            <a:r>
              <a:rPr lang="en-US" sz="2800" dirty="0"/>
              <a:t>HD </a:t>
            </a:r>
            <a:r>
              <a:rPr lang="en-US" sz="2800" dirty="0" smtClean="0"/>
              <a:t>3D</a:t>
            </a:r>
            <a:r>
              <a:rPr lang="ru-RU" sz="2800" dirty="0"/>
              <a:t>®</a:t>
            </a:r>
            <a:r>
              <a:rPr lang="en-US" sz="2800" dirty="0" smtClean="0"/>
              <a:t> </a:t>
            </a:r>
            <a:r>
              <a:rPr lang="ru-RU" sz="2800" dirty="0" smtClean="0"/>
              <a:t>» и это действительно будут </a:t>
            </a:r>
            <a:r>
              <a:rPr lang="en-US" sz="2800" dirty="0" smtClean="0"/>
              <a:t>Technologies</a:t>
            </a:r>
            <a:r>
              <a:rPr lang="ru-RU" sz="2800" dirty="0" smtClean="0"/>
              <a:t> </a:t>
            </a:r>
          </a:p>
          <a:p>
            <a:pPr marL="36576" indent="0">
              <a:buNone/>
            </a:pPr>
            <a:r>
              <a:rPr lang="ru-RU" sz="2800" dirty="0" smtClean="0"/>
              <a:t>       </a:t>
            </a:r>
            <a:r>
              <a:rPr lang="en-US" sz="2800" dirty="0" smtClean="0"/>
              <a:t>future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   3)В 2012г. 5-7 марта </a:t>
            </a:r>
            <a:r>
              <a:rPr lang="ru-RU" sz="2800" dirty="0"/>
              <a:t>выходит </a:t>
            </a:r>
            <a:r>
              <a:rPr lang="en-US" sz="2800" dirty="0" smtClean="0"/>
              <a:t>Systems 1.6</a:t>
            </a:r>
            <a:r>
              <a:rPr lang="ru-RU" sz="2800" dirty="0"/>
              <a:t>®</a:t>
            </a:r>
            <a:r>
              <a:rPr lang="en-US" sz="2800" dirty="0" smtClean="0"/>
              <a:t> </a:t>
            </a:r>
            <a:r>
              <a:rPr lang="ru-RU" sz="2800" dirty="0" smtClean="0"/>
              <a:t> –  </a:t>
            </a:r>
          </a:p>
          <a:p>
            <a:pPr marL="36576" indent="0">
              <a:buNone/>
            </a:pPr>
            <a:r>
              <a:rPr lang="ru-RU" sz="2800" dirty="0" smtClean="0"/>
              <a:t>        цветная с 2 пользователями различными </a:t>
            </a:r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цветными подсветками (надписей, ввода с </a:t>
            </a:r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клавиатуры чисел, ошибок). С 1 игрой, </a:t>
            </a:r>
          </a:p>
          <a:p>
            <a:pPr marL="36576" indent="0">
              <a:buNone/>
            </a:pPr>
            <a:r>
              <a:rPr lang="ru-RU" sz="2800" dirty="0" smtClean="0"/>
              <a:t>        улучшенным</a:t>
            </a:r>
            <a:endParaRPr lang="ru-RU" sz="2800" dirty="0"/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калькулятором, кнопки назад и</a:t>
            </a:r>
          </a:p>
          <a:p>
            <a:pPr marL="36576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многое другое.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0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1807">
        <p14:gallery dir="l"/>
      </p:transition>
    </mc:Choice>
    <mc:Fallback>
      <p:transition spd="slow" advTm="31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2816" y="476672"/>
            <a:ext cx="514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  4) Мультимедию можно будет встретить в</a:t>
            </a:r>
          </a:p>
          <a:p>
            <a:pPr marL="36576" indent="0">
              <a:buNone/>
            </a:pPr>
            <a:r>
              <a:rPr lang="en-US" dirty="0" smtClean="0"/>
              <a:t>Systems</a:t>
            </a:r>
            <a:endParaRPr lang="ru-RU" dirty="0" smtClean="0"/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en-US" dirty="0" smtClean="0"/>
              <a:t>2.2</a:t>
            </a:r>
            <a:r>
              <a:rPr lang="ru-RU" dirty="0"/>
              <a:t>®</a:t>
            </a:r>
            <a:r>
              <a:rPr lang="en-US" dirty="0" smtClean="0"/>
              <a:t> </a:t>
            </a:r>
            <a:r>
              <a:rPr lang="ru-RU" dirty="0" smtClean="0"/>
              <a:t> и конечно же </a:t>
            </a:r>
            <a:r>
              <a:rPr lang="ru-RU" dirty="0"/>
              <a:t>в </a:t>
            </a:r>
            <a:r>
              <a:rPr lang="en-US" dirty="0" smtClean="0"/>
              <a:t>Systems </a:t>
            </a:r>
            <a:r>
              <a:rPr lang="en-US" dirty="0"/>
              <a:t>HD </a:t>
            </a:r>
            <a:r>
              <a:rPr lang="en-US" dirty="0" smtClean="0"/>
              <a:t>3D</a:t>
            </a:r>
            <a:r>
              <a:rPr lang="ru-RU" dirty="0"/>
              <a:t>®</a:t>
            </a:r>
            <a:r>
              <a:rPr lang="en-US" dirty="0" smtClean="0"/>
              <a:t> !</a:t>
            </a:r>
            <a:r>
              <a:rPr lang="ru-RU" dirty="0" smtClean="0"/>
              <a:t> До тех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пор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вы встретите их все одинаковые(по оболочке(за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исключением смены цвета текста,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переименовки, ошибки и т.д.)), а вот функции,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игры и многое другое будут улучшаться и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скорость работы в том числе.</a:t>
            </a:r>
          </a:p>
          <a:p>
            <a:pPr marL="36576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5)Мышка для </a:t>
            </a:r>
            <a:r>
              <a:rPr lang="en-US" dirty="0" smtClean="0"/>
              <a:t>Systems </a:t>
            </a:r>
            <a:r>
              <a:rPr lang="ru-RU" dirty="0" smtClean="0"/>
              <a:t>1.0/1.6/2.0/2.2 не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понадобится. Как </a:t>
            </a:r>
          </a:p>
          <a:p>
            <a:pPr marL="36576" indent="0">
              <a:buNone/>
            </a:pPr>
            <a:r>
              <a:rPr lang="ru-RU" dirty="0" smtClean="0"/>
              <a:t>        дальше не известно. Известно, что </a:t>
            </a:r>
            <a:r>
              <a:rPr lang="ru-RU" dirty="0"/>
              <a:t>в </a:t>
            </a:r>
            <a:r>
              <a:rPr lang="en-US" dirty="0" smtClean="0"/>
              <a:t>Systems </a:t>
            </a:r>
          </a:p>
          <a:p>
            <a:pPr marL="36576" indent="0">
              <a:buNone/>
            </a:pPr>
            <a:r>
              <a:rPr lang="ru-RU" dirty="0" smtClean="0"/>
              <a:t>        </a:t>
            </a:r>
            <a:r>
              <a:rPr lang="en-US" dirty="0"/>
              <a:t>HD </a:t>
            </a:r>
            <a:r>
              <a:rPr lang="en-US" dirty="0" smtClean="0"/>
              <a:t>3D</a:t>
            </a:r>
            <a:r>
              <a:rPr lang="ru-RU" dirty="0"/>
              <a:t>® </a:t>
            </a:r>
            <a:r>
              <a:rPr lang="ru-RU" dirty="0" smtClean="0"/>
              <a:t>понадобится не только клавиатура, но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и мышка.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391">
        <p14:ripple dir="rd"/>
      </p:transition>
    </mc:Choice>
    <mc:Fallback>
      <p:transition spd="slow" advTm="24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404664"/>
            <a:ext cx="1450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dirty="0" smtClean="0"/>
              <a:t> И сразу же возникает вопрос «Что </a:t>
            </a:r>
            <a:r>
              <a:rPr lang="ru-RU" dirty="0"/>
              <a:t>это </a:t>
            </a:r>
            <a:r>
              <a:rPr lang="en-US" dirty="0" smtClean="0"/>
              <a:t>Systems </a:t>
            </a:r>
            <a:r>
              <a:rPr lang="en-US" dirty="0"/>
              <a:t>HD </a:t>
            </a:r>
            <a:r>
              <a:rPr lang="en-US" dirty="0" smtClean="0"/>
              <a:t>3D</a:t>
            </a:r>
            <a:r>
              <a:rPr lang="ru-RU" dirty="0"/>
              <a:t>®»?</a:t>
            </a:r>
            <a:endParaRPr lang="ru-RU" dirty="0" smtClean="0"/>
          </a:p>
          <a:p>
            <a:pPr marL="36576" indent="0">
              <a:buNone/>
            </a:pPr>
            <a:r>
              <a:rPr lang="en-US" dirty="0" smtClean="0"/>
              <a:t>Systems </a:t>
            </a:r>
            <a:r>
              <a:rPr lang="en-US" dirty="0"/>
              <a:t>HD 3D® </a:t>
            </a:r>
            <a:r>
              <a:rPr lang="ru-RU" dirty="0" smtClean="0"/>
              <a:t>– это не </a:t>
            </a:r>
            <a:r>
              <a:rPr lang="en-US" dirty="0" smtClean="0"/>
              <a:t>systems 1.0/1.6/</a:t>
            </a:r>
            <a:r>
              <a:rPr lang="ru-RU" dirty="0" smtClean="0"/>
              <a:t>2.0/</a:t>
            </a:r>
            <a:r>
              <a:rPr lang="en-US" dirty="0" smtClean="0"/>
              <a:t>2.2!</a:t>
            </a:r>
            <a:r>
              <a:rPr lang="ru-RU" dirty="0" smtClean="0"/>
              <a:t> Это будет достойный конкурент для </a:t>
            </a:r>
            <a:r>
              <a:rPr lang="en-US" dirty="0" smtClean="0"/>
              <a:t>Windows 95/98/2000!</a:t>
            </a:r>
            <a:r>
              <a:rPr lang="ru-RU" dirty="0" smtClean="0"/>
              <a:t> Так как основа будет взята из </a:t>
            </a:r>
            <a:r>
              <a:rPr lang="en-US" dirty="0" smtClean="0"/>
              <a:t>Windows 2000</a:t>
            </a:r>
            <a:r>
              <a:rPr lang="ru-RU" dirty="0" smtClean="0"/>
              <a:t>, а расчёты, оболочка и многое другое будет доработано до </a:t>
            </a:r>
            <a:r>
              <a:rPr lang="en-US" dirty="0"/>
              <a:t>OC </a:t>
            </a:r>
            <a:r>
              <a:rPr lang="ru-RU" dirty="0" smtClean="0"/>
              <a:t>«</a:t>
            </a:r>
            <a:r>
              <a:rPr lang="en-US" dirty="0" smtClean="0"/>
              <a:t>Novell</a:t>
            </a:r>
            <a:r>
              <a:rPr lang="ru-RU" dirty="0" smtClean="0"/>
              <a:t>»</a:t>
            </a:r>
            <a:endParaRPr lang="en-US" dirty="0" smtClean="0"/>
          </a:p>
          <a:p>
            <a:pPr marL="36576" indent="0">
              <a:buNone/>
            </a:pPr>
            <a:r>
              <a:rPr lang="ru-RU" dirty="0" smtClean="0"/>
              <a:t>В последующих слайдах мы покажем </a:t>
            </a:r>
            <a:r>
              <a:rPr lang="ru-RU" dirty="0"/>
              <a:t>Вам макет </a:t>
            </a:r>
            <a:r>
              <a:rPr lang="en-US" dirty="0" smtClean="0"/>
              <a:t>Systems HD 3D</a:t>
            </a:r>
            <a:r>
              <a:rPr lang="ru-RU" dirty="0"/>
              <a:t>®</a:t>
            </a:r>
            <a:r>
              <a:rPr lang="en-US" dirty="0" smtClean="0">
                <a:sym typeface="Symbol"/>
              </a:rPr>
              <a:t>.</a:t>
            </a:r>
            <a:endParaRPr lang="ru-RU" dirty="0" smtClean="0">
              <a:sym typeface="Symbol"/>
            </a:endParaRPr>
          </a:p>
          <a:p>
            <a:pPr marL="36576" indent="0">
              <a:buNone/>
            </a:pPr>
            <a:endParaRPr lang="ru-RU" dirty="0">
              <a:sym typeface="Symbol"/>
            </a:endParaRPr>
          </a:p>
          <a:p>
            <a:pPr marL="36576" indent="0">
              <a:buNone/>
            </a:pPr>
            <a:endParaRPr lang="ru-RU" dirty="0" smtClean="0">
              <a:sym typeface="Symbol"/>
            </a:endParaRPr>
          </a:p>
          <a:p>
            <a:pPr marL="36576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                   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ПРИЯТНОГО </a:t>
            </a:r>
          </a:p>
          <a:p>
            <a:pPr marL="36576" indent="0">
              <a:buNone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         ПРОСМОТРА!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08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8077">
        <p:checker/>
      </p:transition>
    </mc:Choice>
    <mc:Fallback>
      <p:transition spd="slow" advTm="180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знаем </a:t>
            </a:r>
            <a:r>
              <a:rPr lang="en-US" dirty="0" smtClean="0"/>
              <a:t>Systems </a:t>
            </a:r>
            <a:r>
              <a:rPr lang="ru-RU" dirty="0" smtClean="0"/>
              <a:t>1.0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такой: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System 1.6 </a:t>
            </a:r>
            <a:r>
              <a:rPr lang="ru-RU" dirty="0" smtClean="0"/>
              <a:t>будет такой: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Начнём с истории…………………………</a:t>
            </a:r>
            <a:endParaRPr lang="ru-RU" dirty="0"/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94807" cy="21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езымянный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42" y="3569698"/>
            <a:ext cx="4339744" cy="22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30" y="3573016"/>
            <a:ext cx="4320480" cy="21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езымянный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8" y="4221088"/>
            <a:ext cx="4462754" cy="22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978">
        <p14:gallery dir="l"/>
      </p:transition>
    </mc:Choice>
    <mc:Fallback>
      <p:transition spd="slow" advTm="4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Запуск: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Пользователи: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HD 3D</a:t>
            </a:r>
            <a:r>
              <a:rPr lang="ru-RU" dirty="0"/>
              <a:t>:</a:t>
            </a: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880320" cy="215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51520" y="2770170"/>
            <a:ext cx="2592288" cy="46166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Запуск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Systems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HD 3D…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880319" cy="215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User\Desktop\Us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26044"/>
            <a:ext cx="621083" cy="6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administrato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67" y="5526044"/>
            <a:ext cx="621083" cy="6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4317" y="4725144"/>
            <a:ext cx="22390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Пользователи: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8867" y="512901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User: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0759" y="5125254"/>
            <a:ext cx="11034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Admin: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4" name="Picture 6" descr="C:\Users\User\Desktop\curs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95" y="4974487"/>
            <a:ext cx="2254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05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047">
        <p14:gallery dir="l"/>
      </p:transition>
    </mc:Choice>
    <mc:Fallback>
      <p:transition spd="slow" advTm="14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6532E-6 C 0.00955 0.00601 0.01493 0.0141 0.02431 0.02011 C 0.02656 0.02404 0.02969 0.02474 0.03455 0.02728 C 0.03698 0.02867 0.04167 0.03191 0.04167 0.03214 C 0.04358 0.03584 0.04809 0.03861 0.05174 0.04208 C 0.05469 0.04508 0.05573 0.04832 0.05903 0.05133 C 0.06059 0.0548 0.06354 0.05873 0.06753 0.06127 C 0.07014 0.06613 0.06788 0.06335 0.07622 0.06867 C 0.08316 0.07306 0.08802 0.07954 0.09774 0.08162 C 0.1026 0.08347 0.10816 0.08693 0.11354 0.08786 C 0.11962 0.09156 0.13958 0.09433 0.14792 0.09526 C 0.17708 0.09826 0.20521 0.10127 0.23438 0.10266 C 0.24931 0.10451 0.26406 0.10613 0.27917 0.10728 C 0.30382 0.11237 0.2625 0.10404 0.31076 0.11075 C 0.34427 0.11537 0.37865 0.11792 0.41302 0.11907 C 0.41858 0.12046 0.4158 0.12 0.4217 0.12 " pathEditMode="relative" rAng="0" ptsTypes="fffffffffffffffA">
                                      <p:cBhvr>
                                        <p:cTn id="6" dur="6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6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2250"/>
            <a:ext cx="9752013" cy="73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страиваемая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054807" y="3100632"/>
            <a:ext cx="1511231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5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4685261" y="3177766"/>
            <a:ext cx="1583383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80645" y="269696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Свернуть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07" y="254630"/>
            <a:ext cx="5209232" cy="24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5261" y="28084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развернуть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308304" y="6237312"/>
            <a:ext cx="1511231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367" y="583720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Далее…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79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30">
        <p14:gallery dir="l"/>
      </p:transition>
    </mc:Choice>
    <mc:Fallback>
      <p:transition spd="slow" advTm="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2250"/>
            <a:ext cx="9752013" cy="73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Загрузка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SYSTEMS HD 3D  *USER*…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User\Desktop\load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97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rId4" action="ppaction://hlinksldjump" highlightClick="1">
              <a:snd r:embed="rId5" name="laser.wav"/>
            </a:hlinkClick>
          </p:cNvPr>
          <p:cNvSpPr/>
          <p:nvPr/>
        </p:nvSpPr>
        <p:spPr>
          <a:xfrm>
            <a:off x="7956376" y="6381328"/>
            <a:ext cx="86409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22">
        <p14:prism/>
      </p:transition>
    </mc:Choice>
    <mc:Fallback>
      <p:transition spd="slow" advTm="3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3.3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7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3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468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Бумажная</vt:lpstr>
      <vt:lpstr>Техническая</vt:lpstr>
      <vt:lpstr>Волна</vt:lpstr>
      <vt:lpstr>SYSTEMS</vt:lpstr>
      <vt:lpstr>Часто задаваемые вопросы:</vt:lpstr>
      <vt:lpstr>Презентация PowerPoint</vt:lpstr>
      <vt:lpstr>п</vt:lpstr>
      <vt:lpstr>Презентация PowerPoint</vt:lpstr>
      <vt:lpstr>Начнём с истории…………………………</vt:lpstr>
      <vt:lpstr>Systems HD 3D:</vt:lpstr>
      <vt:lpstr>Презентация PowerPoint</vt:lpstr>
      <vt:lpstr>Презентация PowerPoint</vt:lpstr>
      <vt:lpstr>Презентация PowerPoint</vt:lpstr>
      <vt:lpstr>Презентация PowerPoint</vt:lpstr>
      <vt:lpstr>Сделай правильный выбор – выбери Systems!!!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</dc:title>
  <dc:creator>Trojan Win32</dc:creator>
  <cp:lastModifiedBy>User</cp:lastModifiedBy>
  <cp:revision>24</cp:revision>
  <dcterms:created xsi:type="dcterms:W3CDTF">2012-01-27T07:58:45Z</dcterms:created>
  <dcterms:modified xsi:type="dcterms:W3CDTF">2012-03-02T11:51:29Z</dcterms:modified>
</cp:coreProperties>
</file>